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5/11/2016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Quasars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Tyler Laney, Luis Colley, and Collin Murphy</a:t>
            </a:r>
          </a:p>
          <a:p>
            <a:r>
              <a:rPr lang="en-US" dirty="0" smtClean="0"/>
              <a:t>Mr. Richardson, Astronomy 6</a:t>
            </a:r>
            <a:r>
              <a:rPr lang="en-US" baseline="30000" dirty="0" smtClean="0"/>
              <a:t>th</a:t>
            </a:r>
            <a:r>
              <a:rPr lang="en-US" dirty="0" smtClean="0"/>
              <a:t> block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161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Quasars?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</a:t>
            </a:r>
            <a:r>
              <a:rPr lang="en-US" dirty="0" smtClean="0"/>
              <a:t>assive </a:t>
            </a:r>
            <a:r>
              <a:rPr lang="en-US" dirty="0"/>
              <a:t>and extremely remote celestial object, emitting exceptionally large </a:t>
            </a:r>
            <a:r>
              <a:rPr lang="en-US" dirty="0" smtClean="0"/>
              <a:t>amounts </a:t>
            </a:r>
            <a:r>
              <a:rPr lang="en-US" dirty="0"/>
              <a:t>of energy, and typically having a </a:t>
            </a:r>
            <a:r>
              <a:rPr lang="en-US" dirty="0" smtClean="0"/>
              <a:t>star like </a:t>
            </a:r>
            <a:r>
              <a:rPr lang="en-US" dirty="0"/>
              <a:t>image in a telescope. It has been suggested that quasars contain massive black holes and may represent a stage in the evolution of some galaxies.</a:t>
            </a:r>
          </a:p>
        </p:txBody>
      </p:sp>
    </p:spTree>
    <p:extLst>
      <p:ext uri="{BB962C8B-B14F-4D97-AF65-F5344CB8AC3E}">
        <p14:creationId xmlns:p14="http://schemas.microsoft.com/office/powerpoint/2010/main" val="2760773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they found?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Quasars are usually found far from the Milky Way.</a:t>
            </a:r>
          </a:p>
          <a:p>
            <a:r>
              <a:rPr lang="en-US" dirty="0" smtClean="0"/>
              <a:t>This leads many to believe they are the early stages in the lives of galaxies.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554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76298" y="588432"/>
            <a:ext cx="9601196" cy="1303867"/>
          </a:xfrm>
        </p:spPr>
        <p:txBody>
          <a:bodyPr/>
          <a:lstStyle/>
          <a:p>
            <a:r>
              <a:rPr lang="en-US" dirty="0" smtClean="0"/>
              <a:t>What do Quasars look like?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702" y="3377772"/>
            <a:ext cx="3333750" cy="29432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800" y="588432"/>
            <a:ext cx="3098800" cy="29758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5626" y="1892299"/>
            <a:ext cx="3683000" cy="289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075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Einstein Cross</a:t>
            </a:r>
            <a:endParaRPr lang="en-US" dirty="0"/>
          </a:p>
        </p:txBody>
      </p:sp>
      <p:pic>
        <p:nvPicPr>
          <p:cNvPr id="1026" name="Picture 2" descr="https://upload.wikimedia.org/wikipedia/commons/thumb/4/40/UZC_J224030.2%2B032131.jpg/1024px-UZC_J224030.2%2B03213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862" y="2506663"/>
            <a:ext cx="3317875" cy="331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58862" y="5824538"/>
            <a:ext cx="3081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Hubble(Visible)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65700" y="2603500"/>
            <a:ext cx="5626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Einstein Cross is a quasar being gravitationally lensed by a large elliptical galaxy. This causes it to be rendered into four images of the same object.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128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Quasar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2" y="2481263"/>
            <a:ext cx="4217791" cy="3317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2" y="5829300"/>
            <a:ext cx="3594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E-Merlin(Radio)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2481263"/>
            <a:ext cx="5181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image is two quasars relatively nearby to each 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3835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33</TotalTime>
  <Words>158</Words>
  <Application>Microsoft Office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Garamond</vt:lpstr>
      <vt:lpstr>Organic</vt:lpstr>
      <vt:lpstr>Quasars </vt:lpstr>
      <vt:lpstr>What are Quasars?</vt:lpstr>
      <vt:lpstr>Where are they found?</vt:lpstr>
      <vt:lpstr>What do Quasars look like?</vt:lpstr>
      <vt:lpstr>The Einstein Cross</vt:lpstr>
      <vt:lpstr>Double Quasar</vt:lpstr>
    </vt:vector>
  </TitlesOfParts>
  <Company>Muscogee County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Quasars</dc:title>
  <dc:creator>Murphy Collin R</dc:creator>
  <cp:lastModifiedBy>Murphy Collin R</cp:lastModifiedBy>
  <cp:revision>5</cp:revision>
  <dcterms:created xsi:type="dcterms:W3CDTF">2016-05-11T17:58:35Z</dcterms:created>
  <dcterms:modified xsi:type="dcterms:W3CDTF">2016-05-11T18:32:19Z</dcterms:modified>
</cp:coreProperties>
</file>